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4" r:id="rId6"/>
    <p:sldId id="260" r:id="rId7"/>
    <p:sldId id="263" r:id="rId8"/>
    <p:sldId id="261" r:id="rId9"/>
    <p:sldId id="262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DFD6AF-0CD9-4991-97C9-8CB0B16C50AC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8C5AAC-4722-47AF-A241-8FCD56ADCCC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byss.uoregon.edu/~js/glossary/parallax.html" TargetMode="External"/><Relationship Id="rId2" Type="http://schemas.openxmlformats.org/officeDocument/2006/relationships/hyperlink" Target="http://astro.unl.edu/naap/distance/rad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stro.unl.edu/naap/distance/spectroscopic_paralla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Stellar Distances 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473200"/>
          </a:xfrm>
        </p:spPr>
        <p:txBody>
          <a:bodyPr/>
          <a:lstStyle/>
          <a:p>
            <a:r>
              <a:rPr lang="en-US" dirty="0" smtClean="0"/>
              <a:t>Brittany </a:t>
            </a:r>
            <a:r>
              <a:rPr lang="en-US" dirty="0" err="1" smtClean="0"/>
              <a:t>Griner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04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astro.unl.edu/naap/distance/radar.html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http://abyss.uoregon.edu/~</a:t>
            </a:r>
            <a:r>
              <a:rPr lang="en-US" dirty="0" smtClean="0">
                <a:hlinkClick r:id="rId3"/>
              </a:rPr>
              <a:t>js/glossary/parallax.html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astro.unl.edu/naap/distance/spectroscopic_parallax.html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0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133600"/>
            <a:ext cx="7408333" cy="3992563"/>
          </a:xfrm>
        </p:spPr>
        <p:txBody>
          <a:bodyPr/>
          <a:lstStyle/>
          <a:p>
            <a:r>
              <a:rPr lang="en-US" dirty="0"/>
              <a:t>When a light </a:t>
            </a:r>
            <a:r>
              <a:rPr lang="en-US" dirty="0" smtClean="0"/>
              <a:t>signal </a:t>
            </a:r>
            <a:r>
              <a:rPr lang="en-US" dirty="0"/>
              <a:t>is directed at a nearby planetary body part of the signal will be reflected </a:t>
            </a:r>
            <a:r>
              <a:rPr lang="en-US" dirty="0" smtClean="0"/>
              <a:t>back</a:t>
            </a:r>
          </a:p>
          <a:p>
            <a:r>
              <a:rPr lang="en-US" dirty="0"/>
              <a:t>By timing how long it takes this light echo to </a:t>
            </a:r>
            <a:r>
              <a:rPr lang="en-US" dirty="0" smtClean="0"/>
              <a:t>return, the </a:t>
            </a:r>
            <a:r>
              <a:rPr lang="en-US" dirty="0"/>
              <a:t>distance to the planet can be </a:t>
            </a:r>
            <a:r>
              <a:rPr lang="en-US" dirty="0" smtClean="0"/>
              <a:t>determined</a:t>
            </a:r>
          </a:p>
          <a:p>
            <a:r>
              <a:rPr lang="en-US" dirty="0"/>
              <a:t>The atmosphere poses difficulties and this is one reason that radio waves are used as the atmosphere is largely transparent to certain radio </a:t>
            </a:r>
            <a:r>
              <a:rPr lang="en-US" dirty="0" smtClean="0"/>
              <a:t>frequencies</a:t>
            </a:r>
          </a:p>
          <a:p>
            <a:r>
              <a:rPr lang="en-US" dirty="0"/>
              <a:t>The second difficulty is signal </a:t>
            </a:r>
            <a:r>
              <a:rPr lang="en-US" dirty="0" smtClean="0"/>
              <a:t>strength</a:t>
            </a:r>
          </a:p>
          <a:p>
            <a:pPr lvl="1"/>
            <a:r>
              <a:rPr lang="en-US" dirty="0"/>
              <a:t>The signal will start to spread out as soon as it is sent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 Ranging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5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28" y="2057400"/>
            <a:ext cx="3634272" cy="445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96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24000"/>
            <a:ext cx="4004733" cy="4876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Stellar parallax the difference in direction of a celestial object as seen by an observer from two widely separated </a:t>
            </a:r>
            <a:r>
              <a:rPr lang="en-US" dirty="0" smtClean="0"/>
              <a:t>points</a:t>
            </a:r>
          </a:p>
          <a:p>
            <a:r>
              <a:rPr lang="en-US" dirty="0"/>
              <a:t>The measurement of parallax is used directly to find the distance of the body from the </a:t>
            </a:r>
            <a:r>
              <a:rPr lang="en-US" dirty="0" smtClean="0"/>
              <a:t>Earth and </a:t>
            </a:r>
            <a:r>
              <a:rPr lang="en-US" dirty="0"/>
              <a:t>from the Sun </a:t>
            </a:r>
            <a:endParaRPr lang="en-US" dirty="0" smtClean="0"/>
          </a:p>
          <a:p>
            <a:r>
              <a:rPr lang="en-US" dirty="0"/>
              <a:t>The two positions of the observer and the position of the object form a triangle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Stellar Parallax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19400"/>
            <a:ext cx="22383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08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943619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328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14800" y="2274838"/>
            <a:ext cx="4165600" cy="42211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spectroscopic parallax technique requires that a star's apparent magnitude and its spectrum have been </a:t>
            </a:r>
            <a:r>
              <a:rPr lang="en-US" dirty="0" smtClean="0"/>
              <a:t>observed</a:t>
            </a:r>
          </a:p>
          <a:p>
            <a:r>
              <a:rPr lang="en-US" dirty="0"/>
              <a:t>Information </a:t>
            </a:r>
            <a:r>
              <a:rPr lang="en-US" dirty="0" smtClean="0"/>
              <a:t>gathered </a:t>
            </a:r>
            <a:r>
              <a:rPr lang="en-US" dirty="0"/>
              <a:t>from the spectrum is used to find the star's position on the HR </a:t>
            </a:r>
            <a:r>
              <a:rPr lang="en-US" dirty="0" smtClean="0"/>
              <a:t>Diagram</a:t>
            </a:r>
          </a:p>
          <a:p>
            <a:r>
              <a:rPr lang="en-US" dirty="0"/>
              <a:t>The types of spectral lines in the star's spectrum allow astronomers to determine the spectral type which determines the location of the star horizontally on the HR </a:t>
            </a:r>
            <a:r>
              <a:rPr lang="en-US" dirty="0" smtClean="0"/>
              <a:t>Diagram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Spectroscopic Parallax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2274838"/>
            <a:ext cx="41702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 Take spectra of a star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2. Types of spectral lines ⇒ spectral class ⇒ horizontal 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3. Thickness of spectral lines ⇒ luminosity class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4. Location on HR Diagram ⇒ absolute magnitude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5. Distance Modulus ⇒ distance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23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81262"/>
            <a:ext cx="4498743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323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/>
              <a:t>a star whose brightness as seen from Earth </a:t>
            </a:r>
            <a:r>
              <a:rPr lang="en-US" dirty="0" smtClean="0"/>
              <a:t>fluctuates</a:t>
            </a:r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variation may be caused by a change in emitted light or by something partly blocking the </a:t>
            </a:r>
            <a:r>
              <a:rPr lang="en-US" dirty="0" smtClean="0"/>
              <a:t>light</a:t>
            </a:r>
          </a:p>
          <a:p>
            <a:r>
              <a:rPr lang="en-US" dirty="0" smtClean="0"/>
              <a:t>Variable Stars are classified as either:</a:t>
            </a:r>
          </a:p>
          <a:p>
            <a:pPr lvl="1"/>
            <a:r>
              <a:rPr lang="en-US" dirty="0"/>
              <a:t>Intrinsic variables, whose luminosity actually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Extrinsic variables, whose apparent changes in brightness are due to changes in the amount of their light that can reach </a:t>
            </a:r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Stars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2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914400"/>
            <a:ext cx="60102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04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</TotalTime>
  <Words>332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Stellar Distances </vt:lpstr>
      <vt:lpstr>Radar Ranging </vt:lpstr>
      <vt:lpstr>PowerPoint Presentation</vt:lpstr>
      <vt:lpstr>Stellar Parallax</vt:lpstr>
      <vt:lpstr>PowerPoint Presentation</vt:lpstr>
      <vt:lpstr>Spectroscopic Parallax</vt:lpstr>
      <vt:lpstr>PowerPoint Presentation</vt:lpstr>
      <vt:lpstr>Variable Stars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 Distances</dc:title>
  <dc:creator>vci</dc:creator>
  <cp:lastModifiedBy>vci</cp:lastModifiedBy>
  <cp:revision>5</cp:revision>
  <dcterms:created xsi:type="dcterms:W3CDTF">2013-11-13T14:01:23Z</dcterms:created>
  <dcterms:modified xsi:type="dcterms:W3CDTF">2013-11-13T14:55:21Z</dcterms:modified>
</cp:coreProperties>
</file>